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6" r:id="rId2"/>
    <p:sldId id="265" r:id="rId3"/>
    <p:sldId id="264" r:id="rId4"/>
    <p:sldId id="258" r:id="rId5"/>
    <p:sldId id="257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5F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6D3C9-83C1-4DB3-93C5-1CF8680F108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8F79F-46E5-426C-8A75-064EBE672BD6}">
      <dgm:prSet custT="1"/>
      <dgm:spPr/>
      <dgm:t>
        <a:bodyPr/>
        <a:lstStyle/>
        <a:p>
          <a:pPr rtl="0"/>
          <a:r>
            <a:rPr lang="en-US" sz="6600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sz="6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C5D7C0-7F36-465C-BDA5-44FAE94B9BB5}" type="parTrans" cxnId="{10E847F5-70D7-46E4-83F6-71B1F4ED6C46}">
      <dgm:prSet/>
      <dgm:spPr/>
      <dgm:t>
        <a:bodyPr/>
        <a:lstStyle/>
        <a:p>
          <a:endParaRPr lang="en-US"/>
        </a:p>
      </dgm:t>
    </dgm:pt>
    <dgm:pt modelId="{D39FCF0D-699F-4967-876B-39A4207BDA4A}" type="sibTrans" cxnId="{10E847F5-70D7-46E4-83F6-71B1F4ED6C46}">
      <dgm:prSet/>
      <dgm:spPr/>
      <dgm:t>
        <a:bodyPr/>
        <a:lstStyle/>
        <a:p>
          <a:endParaRPr lang="en-US"/>
        </a:p>
      </dgm:t>
    </dgm:pt>
    <dgm:pt modelId="{1E2F1622-C966-410F-93A0-060FD4002138}">
      <dgm:prSet/>
      <dgm:spPr/>
      <dgm:t>
        <a:bodyPr/>
        <a:lstStyle/>
        <a:p>
          <a:pPr rtl="0"/>
          <a:endParaRPr lang="en-US" dirty="0"/>
        </a:p>
      </dgm:t>
    </dgm:pt>
    <dgm:pt modelId="{E58FF311-C243-49C4-915F-5D23C8D36877}" type="parTrans" cxnId="{FD596095-18B1-49BB-AAF1-62CBF364E837}">
      <dgm:prSet/>
      <dgm:spPr/>
      <dgm:t>
        <a:bodyPr/>
        <a:lstStyle/>
        <a:p>
          <a:endParaRPr lang="en-US"/>
        </a:p>
      </dgm:t>
    </dgm:pt>
    <dgm:pt modelId="{E789AABE-1546-4C06-8A89-6A0FEE841C84}" type="sibTrans" cxnId="{FD596095-18B1-49BB-AAF1-62CBF364E837}">
      <dgm:prSet/>
      <dgm:spPr/>
      <dgm:t>
        <a:bodyPr/>
        <a:lstStyle/>
        <a:p>
          <a:endParaRPr lang="en-US"/>
        </a:p>
      </dgm:t>
    </dgm:pt>
    <dgm:pt modelId="{404E71A7-AE96-4746-99AB-0ECA5658113D}">
      <dgm:prSet/>
      <dgm:spPr/>
      <dgm:t>
        <a:bodyPr/>
        <a:lstStyle/>
        <a:p>
          <a:pPr rtl="0"/>
          <a:endParaRPr lang="en-US" dirty="0"/>
        </a:p>
      </dgm:t>
    </dgm:pt>
    <dgm:pt modelId="{B0D7ACA1-7F04-4F2E-B619-5CA7EF2F4FBF}" type="parTrans" cxnId="{27983D80-724D-43F4-BBA9-FC032FCFAD37}">
      <dgm:prSet/>
      <dgm:spPr/>
      <dgm:t>
        <a:bodyPr/>
        <a:lstStyle/>
        <a:p>
          <a:endParaRPr lang="en-US"/>
        </a:p>
      </dgm:t>
    </dgm:pt>
    <dgm:pt modelId="{6DB0310E-867B-4C6F-9616-91D867186D21}" type="sibTrans" cxnId="{27983D80-724D-43F4-BBA9-FC032FCFAD37}">
      <dgm:prSet/>
      <dgm:spPr/>
      <dgm:t>
        <a:bodyPr/>
        <a:lstStyle/>
        <a:p>
          <a:endParaRPr lang="en-US"/>
        </a:p>
      </dgm:t>
    </dgm:pt>
    <dgm:pt modelId="{34E1F422-C9A2-4F43-B579-EC975AF2918D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_e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147CB6-A5D5-4094-96F2-3ACA4FE27D97}" type="parTrans" cxnId="{76AB1091-67F8-4E8A-A101-C364C5E388E2}">
      <dgm:prSet/>
      <dgm:spPr/>
      <dgm:t>
        <a:bodyPr/>
        <a:lstStyle/>
        <a:p>
          <a:endParaRPr lang="en-US"/>
        </a:p>
      </dgm:t>
    </dgm:pt>
    <dgm:pt modelId="{91685150-53A7-47C2-A59F-D2C371CC5FBF}" type="sibTrans" cxnId="{76AB1091-67F8-4E8A-A101-C364C5E388E2}">
      <dgm:prSet/>
      <dgm:spPr/>
      <dgm:t>
        <a:bodyPr/>
        <a:lstStyle/>
        <a:p>
          <a:endParaRPr lang="en-US"/>
        </a:p>
      </dgm:t>
    </dgm:pt>
    <dgm:pt modelId="{99962C10-ABAE-4961-8BD6-8BA4D9979217}" type="pres">
      <dgm:prSet presAssocID="{79B6D3C9-83C1-4DB3-93C5-1CF8680F108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23266-B2B9-4AAA-ABC0-F38F2605FC49}" type="pres">
      <dgm:prSet presAssocID="{7BC8F79F-46E5-426C-8A75-064EBE672BD6}" presName="circ1" presStyleLbl="vennNode1" presStyleIdx="0" presStyleCnt="4"/>
      <dgm:spPr/>
      <dgm:t>
        <a:bodyPr/>
        <a:lstStyle/>
        <a:p>
          <a:endParaRPr lang="en-US"/>
        </a:p>
      </dgm:t>
    </dgm:pt>
    <dgm:pt modelId="{94D0A397-E2B2-41D2-BFE9-FC97A6F5D140}" type="pres">
      <dgm:prSet presAssocID="{7BC8F79F-46E5-426C-8A75-064EBE672BD6}" presName="circ1Tx" presStyleLbl="revTx" presStyleIdx="0" presStyleCnt="0" custScaleX="344828" custScaleY="890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33E6F-D81A-463D-8261-9647F146EF29}" type="pres">
      <dgm:prSet presAssocID="{1E2F1622-C966-410F-93A0-060FD4002138}" presName="circ2" presStyleLbl="vennNode1" presStyleIdx="1" presStyleCnt="4"/>
      <dgm:spPr/>
      <dgm:t>
        <a:bodyPr/>
        <a:lstStyle/>
        <a:p>
          <a:endParaRPr lang="en-US"/>
        </a:p>
      </dgm:t>
    </dgm:pt>
    <dgm:pt modelId="{80942120-F6A7-42A3-9E23-C8D69D3D6973}" type="pres">
      <dgm:prSet presAssocID="{1E2F1622-C966-410F-93A0-060FD40021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B565AE-BFF7-4CEC-A9AF-42AB421B25CA}" type="pres">
      <dgm:prSet presAssocID="{404E71A7-AE96-4746-99AB-0ECA5658113D}" presName="circ3" presStyleLbl="vennNode1" presStyleIdx="2" presStyleCnt="4"/>
      <dgm:spPr/>
      <dgm:t>
        <a:bodyPr/>
        <a:lstStyle/>
        <a:p>
          <a:endParaRPr lang="en-US"/>
        </a:p>
      </dgm:t>
    </dgm:pt>
    <dgm:pt modelId="{EE786045-F0BD-4D08-A29E-8672459F5CED}" type="pres">
      <dgm:prSet presAssocID="{404E71A7-AE96-4746-99AB-0ECA5658113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6FD6B4-D9FA-42A8-B5F2-083505E40BDA}" type="pres">
      <dgm:prSet presAssocID="{34E1F422-C9A2-4F43-B579-EC975AF2918D}" presName="circ4" presStyleLbl="vennNode1" presStyleIdx="3" presStyleCnt="4" custLinFactNeighborX="-19850" custLinFactNeighborY="-7040"/>
      <dgm:spPr/>
      <dgm:t>
        <a:bodyPr/>
        <a:lstStyle/>
        <a:p>
          <a:endParaRPr lang="en-US"/>
        </a:p>
      </dgm:t>
    </dgm:pt>
    <dgm:pt modelId="{091BA9FF-E7BC-45C4-B673-9FFCB79DA5B1}" type="pres">
      <dgm:prSet presAssocID="{34E1F422-C9A2-4F43-B579-EC975AF2918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AB1091-67F8-4E8A-A101-C364C5E388E2}" srcId="{79B6D3C9-83C1-4DB3-93C5-1CF8680F108D}" destId="{34E1F422-C9A2-4F43-B579-EC975AF2918D}" srcOrd="3" destOrd="0" parTransId="{CC147CB6-A5D5-4094-96F2-3ACA4FE27D97}" sibTransId="{91685150-53A7-47C2-A59F-D2C371CC5FBF}"/>
    <dgm:cxn modelId="{A5E4CF0E-241C-4104-8FEA-868E19CB06AA}" type="presOf" srcId="{7BC8F79F-46E5-426C-8A75-064EBE672BD6}" destId="{94D0A397-E2B2-41D2-BFE9-FC97A6F5D140}" srcOrd="0" destOrd="0" presId="urn:microsoft.com/office/officeart/2005/8/layout/venn1"/>
    <dgm:cxn modelId="{10E847F5-70D7-46E4-83F6-71B1F4ED6C46}" srcId="{79B6D3C9-83C1-4DB3-93C5-1CF8680F108D}" destId="{7BC8F79F-46E5-426C-8A75-064EBE672BD6}" srcOrd="0" destOrd="0" parTransId="{58C5D7C0-7F36-465C-BDA5-44FAE94B9BB5}" sibTransId="{D39FCF0D-699F-4967-876B-39A4207BDA4A}"/>
    <dgm:cxn modelId="{F7B8828B-90A6-46D5-8A36-24387B78AF58}" type="presOf" srcId="{79B6D3C9-83C1-4DB3-93C5-1CF8680F108D}" destId="{99962C10-ABAE-4961-8BD6-8BA4D9979217}" srcOrd="0" destOrd="0" presId="urn:microsoft.com/office/officeart/2005/8/layout/venn1"/>
    <dgm:cxn modelId="{E266037A-5140-4C2A-844B-FF2C83975314}" type="presOf" srcId="{34E1F422-C9A2-4F43-B579-EC975AF2918D}" destId="{091BA9FF-E7BC-45C4-B673-9FFCB79DA5B1}" srcOrd="1" destOrd="0" presId="urn:microsoft.com/office/officeart/2005/8/layout/venn1"/>
    <dgm:cxn modelId="{77F4C810-4A51-4583-9897-ADDA97466A86}" type="presOf" srcId="{1E2F1622-C966-410F-93A0-060FD4002138}" destId="{C6733E6F-D81A-463D-8261-9647F146EF29}" srcOrd="1" destOrd="0" presId="urn:microsoft.com/office/officeart/2005/8/layout/venn1"/>
    <dgm:cxn modelId="{8D30EFB1-DE05-43EC-8D5E-B3D423302E51}" type="presOf" srcId="{7BC8F79F-46E5-426C-8A75-064EBE672BD6}" destId="{11923266-B2B9-4AAA-ABC0-F38F2605FC49}" srcOrd="1" destOrd="0" presId="urn:microsoft.com/office/officeart/2005/8/layout/venn1"/>
    <dgm:cxn modelId="{EC199163-6BF3-46CD-A1DA-89BBF294660C}" type="presOf" srcId="{34E1F422-C9A2-4F43-B579-EC975AF2918D}" destId="{306FD6B4-D9FA-42A8-B5F2-083505E40BDA}" srcOrd="0" destOrd="0" presId="urn:microsoft.com/office/officeart/2005/8/layout/venn1"/>
    <dgm:cxn modelId="{FD596095-18B1-49BB-AAF1-62CBF364E837}" srcId="{79B6D3C9-83C1-4DB3-93C5-1CF8680F108D}" destId="{1E2F1622-C966-410F-93A0-060FD4002138}" srcOrd="1" destOrd="0" parTransId="{E58FF311-C243-49C4-915F-5D23C8D36877}" sibTransId="{E789AABE-1546-4C06-8A89-6A0FEE841C84}"/>
    <dgm:cxn modelId="{27983D80-724D-43F4-BBA9-FC032FCFAD37}" srcId="{79B6D3C9-83C1-4DB3-93C5-1CF8680F108D}" destId="{404E71A7-AE96-4746-99AB-0ECA5658113D}" srcOrd="2" destOrd="0" parTransId="{B0D7ACA1-7F04-4F2E-B619-5CA7EF2F4FBF}" sibTransId="{6DB0310E-867B-4C6F-9616-91D867186D21}"/>
    <dgm:cxn modelId="{E54E3C00-25CA-4CAB-8EF2-1062F2D7375D}" type="presOf" srcId="{1E2F1622-C966-410F-93A0-060FD4002138}" destId="{80942120-F6A7-42A3-9E23-C8D69D3D6973}" srcOrd="0" destOrd="0" presId="urn:microsoft.com/office/officeart/2005/8/layout/venn1"/>
    <dgm:cxn modelId="{B3CEE8AA-64A6-4572-BFF7-04969FDEB733}" type="presOf" srcId="{404E71A7-AE96-4746-99AB-0ECA5658113D}" destId="{EE786045-F0BD-4D08-A29E-8672459F5CED}" srcOrd="1" destOrd="0" presId="urn:microsoft.com/office/officeart/2005/8/layout/venn1"/>
    <dgm:cxn modelId="{40EEE454-DC49-44B2-B799-07F52EC9AD9C}" type="presOf" srcId="{404E71A7-AE96-4746-99AB-0ECA5658113D}" destId="{1FB565AE-BFF7-4CEC-A9AF-42AB421B25CA}" srcOrd="0" destOrd="0" presId="urn:microsoft.com/office/officeart/2005/8/layout/venn1"/>
    <dgm:cxn modelId="{DECBA165-37B8-45C5-9A54-3184365E76FF}" type="presParOf" srcId="{99962C10-ABAE-4961-8BD6-8BA4D9979217}" destId="{11923266-B2B9-4AAA-ABC0-F38F2605FC49}" srcOrd="0" destOrd="0" presId="urn:microsoft.com/office/officeart/2005/8/layout/venn1"/>
    <dgm:cxn modelId="{D68FE1FC-9BCD-4661-AD76-35B5642274C1}" type="presParOf" srcId="{99962C10-ABAE-4961-8BD6-8BA4D9979217}" destId="{94D0A397-E2B2-41D2-BFE9-FC97A6F5D140}" srcOrd="1" destOrd="0" presId="urn:microsoft.com/office/officeart/2005/8/layout/venn1"/>
    <dgm:cxn modelId="{3CE086FA-6E94-4B54-8BD3-A194FCBB6287}" type="presParOf" srcId="{99962C10-ABAE-4961-8BD6-8BA4D9979217}" destId="{C6733E6F-D81A-463D-8261-9647F146EF29}" srcOrd="2" destOrd="0" presId="urn:microsoft.com/office/officeart/2005/8/layout/venn1"/>
    <dgm:cxn modelId="{2CDE4811-AFC6-42F5-B99C-5C976BFA73E8}" type="presParOf" srcId="{99962C10-ABAE-4961-8BD6-8BA4D9979217}" destId="{80942120-F6A7-42A3-9E23-C8D69D3D6973}" srcOrd="3" destOrd="0" presId="urn:microsoft.com/office/officeart/2005/8/layout/venn1"/>
    <dgm:cxn modelId="{20A65923-CC53-4B29-A694-2800E4273FA3}" type="presParOf" srcId="{99962C10-ABAE-4961-8BD6-8BA4D9979217}" destId="{1FB565AE-BFF7-4CEC-A9AF-42AB421B25CA}" srcOrd="4" destOrd="0" presId="urn:microsoft.com/office/officeart/2005/8/layout/venn1"/>
    <dgm:cxn modelId="{7B1A3580-2FEE-4C97-81A9-5F548DE16B75}" type="presParOf" srcId="{99962C10-ABAE-4961-8BD6-8BA4D9979217}" destId="{EE786045-F0BD-4D08-A29E-8672459F5CED}" srcOrd="5" destOrd="0" presId="urn:microsoft.com/office/officeart/2005/8/layout/venn1"/>
    <dgm:cxn modelId="{5C4C9BF9-5762-4470-B5FB-25D7E0686EA0}" type="presParOf" srcId="{99962C10-ABAE-4961-8BD6-8BA4D9979217}" destId="{306FD6B4-D9FA-42A8-B5F2-083505E40BDA}" srcOrd="6" destOrd="0" presId="urn:microsoft.com/office/officeart/2005/8/layout/venn1"/>
    <dgm:cxn modelId="{9C0231BB-5F22-4A32-827E-959D3B8AAD98}" type="presParOf" srcId="{99962C10-ABAE-4961-8BD6-8BA4D9979217}" destId="{091BA9FF-E7BC-45C4-B673-9FFCB79DA5B1}" srcOrd="7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23266-B2B9-4AAA-ABC0-F38F2605FC49}">
      <dsp:nvSpPr>
        <dsp:cNvPr id="0" name=""/>
        <dsp:cNvSpPr/>
      </dsp:nvSpPr>
      <dsp:spPr>
        <a:xfrm>
          <a:off x="1650491" y="44957"/>
          <a:ext cx="2337816" cy="23378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sz="6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20239" y="359663"/>
        <a:ext cx="1798320" cy="741807"/>
      </dsp:txXfrm>
    </dsp:sp>
    <dsp:sp modelId="{C6733E6F-D81A-463D-8261-9647F146EF29}">
      <dsp:nvSpPr>
        <dsp:cNvPr id="0" name=""/>
        <dsp:cNvSpPr/>
      </dsp:nvSpPr>
      <dsp:spPr>
        <a:xfrm>
          <a:off x="2684526" y="1078991"/>
          <a:ext cx="2337816" cy="23378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>
        <a:off x="3943350" y="1348740"/>
        <a:ext cx="899160" cy="1798320"/>
      </dsp:txXfrm>
    </dsp:sp>
    <dsp:sp modelId="{1FB565AE-BFF7-4CEC-A9AF-42AB421B25CA}">
      <dsp:nvSpPr>
        <dsp:cNvPr id="0" name=""/>
        <dsp:cNvSpPr/>
      </dsp:nvSpPr>
      <dsp:spPr>
        <a:xfrm>
          <a:off x="1650491" y="2113026"/>
          <a:ext cx="2337816" cy="23378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800" kern="1200" dirty="0"/>
        </a:p>
      </dsp:txBody>
      <dsp:txXfrm>
        <a:off x="1920239" y="3394329"/>
        <a:ext cx="1798320" cy="741807"/>
      </dsp:txXfrm>
    </dsp:sp>
    <dsp:sp modelId="{306FD6B4-D9FA-42A8-B5F2-083505E40BDA}">
      <dsp:nvSpPr>
        <dsp:cNvPr id="0" name=""/>
        <dsp:cNvSpPr/>
      </dsp:nvSpPr>
      <dsp:spPr>
        <a:xfrm>
          <a:off x="152401" y="914409"/>
          <a:ext cx="2337816" cy="23378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sz="48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_e</a:t>
          </a:r>
          <a:endParaRPr lang="en-US" sz="4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2233" y="1184157"/>
        <a:ext cx="899160" cy="179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438E-2CD3-40FA-B794-259F78433B39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5D75-1FA5-4212-A1E9-9356E2A6FC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Who’s the 1</a:t>
            </a:r>
            <a:r>
              <a:rPr lang="en-US" sz="5400" baseline="30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st</a:t>
            </a: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Vowel?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143000" y="1752600"/>
          <a:ext cx="563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1">
                    <a:lumMod val="75000"/>
                  </a:schemeClr>
                </a:solidFill>
              </a:rPr>
              <a:t>i_e</a:t>
            </a:r>
            <a:endParaRPr lang="en-US" sz="10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2590800"/>
            <a:ext cx="2743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latin typeface="Candara" pitchFamily="34" charset="0"/>
              </a:rPr>
              <a:t>r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de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0" y="4038600"/>
            <a:ext cx="3657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sl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86400" y="5457617"/>
            <a:ext cx="3886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br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133600"/>
            <a:ext cx="1032310" cy="13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181600"/>
            <a:ext cx="127105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581400"/>
            <a:ext cx="952882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2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smtClean="0">
                <a:solidFill>
                  <a:srgbClr val="FF0000"/>
                </a:solidFill>
              </a:rPr>
              <a:t> </a:t>
            </a:r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</a:t>
            </a:r>
            <a:r>
              <a:rPr lang="en-US" sz="10000" dirty="0" smtClean="0"/>
              <a:t>  </a:t>
            </a:r>
          </a:p>
          <a:p>
            <a:pPr algn="ctr"/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286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p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ie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048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3733800"/>
            <a:ext cx="2895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d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ie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0800" y="5257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ie</a:t>
            </a:r>
          </a:p>
        </p:txBody>
      </p:sp>
      <p:pic>
        <p:nvPicPr>
          <p:cNvPr id="4098" name="Picture 2" descr="C:\Documents and Settings\bonnie.franklin\Local Settings\Temporary Internet Files\Content.IE5\G8I9J7EU\MC90043626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905000"/>
            <a:ext cx="1981200" cy="1981200"/>
          </a:xfrm>
          <a:prstGeom prst="rect">
            <a:avLst/>
          </a:prstGeom>
          <a:noFill/>
        </p:spPr>
      </p:pic>
      <p:pic>
        <p:nvPicPr>
          <p:cNvPr id="4100" name="Picture 4" descr="http://u1.ipernity.com/2/94/37/659437.3eda08fc.560.jpg"/>
          <p:cNvPicPr>
            <a:picLocks noChangeAspect="1" noChangeArrowheads="1"/>
          </p:cNvPicPr>
          <p:nvPr/>
        </p:nvPicPr>
        <p:blipFill>
          <a:blip r:embed="rId3" cstate="print"/>
          <a:srcRect r="28571"/>
          <a:stretch>
            <a:fillRect/>
          </a:stretch>
        </p:blipFill>
        <p:spPr bwMode="auto">
          <a:xfrm>
            <a:off x="3581400" y="3733800"/>
            <a:ext cx="1676400" cy="1584200"/>
          </a:xfrm>
          <a:prstGeom prst="rect">
            <a:avLst/>
          </a:prstGeom>
          <a:noFill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5562600"/>
            <a:ext cx="1171576" cy="113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3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3">
                    <a:lumMod val="75000"/>
                  </a:schemeClr>
                </a:solidFill>
              </a:rPr>
              <a:t>i_e</a:t>
            </a:r>
            <a:endParaRPr lang="en-US" sz="100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2362200"/>
            <a:ext cx="3429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ke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810000"/>
            <a:ext cx="3657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ke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5257800"/>
            <a:ext cx="3886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sp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362200"/>
            <a:ext cx="2087098" cy="141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886200"/>
            <a:ext cx="561976" cy="141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8352" y="5562600"/>
            <a:ext cx="1282446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i_e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2362200"/>
            <a:ext cx="2667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38800" y="3733800"/>
            <a:ext cx="3733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sl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15000" y="5181600"/>
            <a:ext cx="3200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i</a:t>
            </a:r>
            <a:r>
              <a:rPr lang="en-US" sz="8500" dirty="0" smtClean="0">
                <a:latin typeface="Candara" pitchFamily="34" charset="0"/>
              </a:rPr>
              <a:t>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6276" y="2438401"/>
            <a:ext cx="1890348" cy="122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Documents and Settings\bonnie.franklin\Local Settings\Temporary Internet Files\Content.IE5\G8I9J7EU\MC90044177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10000"/>
            <a:ext cx="1981200" cy="19812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5334000"/>
            <a:ext cx="1444870" cy="138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4191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339966"/>
                </a:solidFill>
              </a:rPr>
              <a:t>Junior Literacy Team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99CC00"/>
                </a:solidFill>
              </a:rPr>
              <a:t>Phonics Songs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CACA02"/>
                </a:solidFill>
              </a:rPr>
              <a:t>Mrs. Bonnie Franklin</a:t>
            </a:r>
            <a:endParaRPr lang="en-US" sz="3200" dirty="0">
              <a:solidFill>
                <a:srgbClr val="CACA02"/>
              </a:solidFill>
            </a:endParaRPr>
          </a:p>
        </p:txBody>
      </p:sp>
      <p:pic>
        <p:nvPicPr>
          <p:cNvPr id="5" name="Picture 2" descr="http://2.bp.blogspot.com/_QfVWU-2pVL4/TDmupUd5I5I/AAAAAAAAO9c/IZWSD7lVCf0/s640/bigstockphoto_Kids_Singing_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4032504" cy="304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951</TotalTime>
  <Words>75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the first vowel? a What’s he gonna say?</dc:title>
  <dc:creator>User</dc:creator>
  <cp:lastModifiedBy>User</cp:lastModifiedBy>
  <cp:revision>133</cp:revision>
  <dcterms:created xsi:type="dcterms:W3CDTF">2011-03-15T13:58:59Z</dcterms:created>
  <dcterms:modified xsi:type="dcterms:W3CDTF">2011-03-23T01:14:28Z</dcterms:modified>
</cp:coreProperties>
</file>